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58" r:id="rId4"/>
    <p:sldId id="259" r:id="rId5"/>
    <p:sldId id="260" r:id="rId6"/>
    <p:sldId id="261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50" d="100"/>
          <a:sy n="50" d="100"/>
        </p:scale>
        <p:origin x="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9D545-08C6-4661-9543-EAC7725958CF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710C6-070D-4A1C-8C8C-B00D76A0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710C6-070D-4A1C-8C8C-B00D76A062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3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462391" y="2239766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3464CF-E5EB-2A38-1808-89C1E7923F3E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D4527-ECC5-4874-89A0-923B35E72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ocialreward">
            <a:hlinkClick r:id="" action="ppaction://media"/>
            <a:extLst>
              <a:ext uri="{FF2B5EF4-FFF2-40B4-BE49-F238E27FC236}">
                <a16:creationId xmlns:a16="http://schemas.microsoft.com/office/drawing/2014/main" id="{05CD8B79-76A3-41DB-8C7F-7661D6840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5838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43152C-48AD-FFDA-E6E1-EC878D79D2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7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54348A-3B21-47CB-963C-BEDF9216D494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tone 480 (2).wav" descr="3 tone 480 (2).wav">
            <a:hlinkClick r:id="" action="ppaction://media"/>
            <a:extLst>
              <a:ext uri="{FF2B5EF4-FFF2-40B4-BE49-F238E27FC236}">
                <a16:creationId xmlns:a16="http://schemas.microsoft.com/office/drawing/2014/main" id="{0F777E34-D0DD-DECB-4D2B-DC4E41E60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050795-3FA8-4C63-AD57-B3770E87C8CB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CF sound</a:t>
            </a:r>
          </a:p>
        </p:txBody>
      </p:sp>
    </p:spTree>
    <p:extLst>
      <p:ext uri="{BB962C8B-B14F-4D97-AF65-F5344CB8AC3E}">
        <p14:creationId xmlns:p14="http://schemas.microsoft.com/office/powerpoint/2010/main" val="21489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72664-0A50-1FB9-F5D6-177B5927F6D3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80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frogvideo_Trim">
            <a:hlinkClick r:id="" action="ppaction://media"/>
            <a:extLst>
              <a:ext uri="{FF2B5EF4-FFF2-40B4-BE49-F238E27FC236}">
                <a16:creationId xmlns:a16="http://schemas.microsoft.com/office/drawing/2014/main" id="{C95F53FE-E5A4-47BC-AEF9-FCF42037C2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354379" y="2091095"/>
            <a:ext cx="14900758" cy="6875923"/>
          </a:xfrm>
        </p:spPr>
      </p:pic>
    </p:spTree>
    <p:extLst>
      <p:ext uri="{BB962C8B-B14F-4D97-AF65-F5344CB8AC3E}">
        <p14:creationId xmlns:p14="http://schemas.microsoft.com/office/powerpoint/2010/main" val="19239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03717-A81C-3452-C1D9-87AFD9EA290B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4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weep k2 3x.wav" descr="sweep k2 3x.wav">
            <a:hlinkClick r:id="" action="ppaction://media"/>
            <a:extLst>
              <a:ext uri="{FF2B5EF4-FFF2-40B4-BE49-F238E27FC236}">
                <a16:creationId xmlns:a16="http://schemas.microsoft.com/office/drawing/2014/main" id="{8440B9D3-B42C-B9A6-E7A0-F0D02DFB6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ADB371-ABBD-4BEF-93F1-2A5B034E208E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FM sound</a:t>
            </a:r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E420B-0571-544E-5DBF-04FCBD0AA83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7D29D-4F5A-6369-1DDD-7C3ED7E2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social reward</a:t>
            </a:r>
          </a:p>
        </p:txBody>
      </p:sp>
      <p:pic>
        <p:nvPicPr>
          <p:cNvPr id="2" name="socialreward">
            <a:hlinkClick r:id="" action="ppaction://media"/>
            <a:extLst>
              <a:ext uri="{FF2B5EF4-FFF2-40B4-BE49-F238E27FC236}">
                <a16:creationId xmlns:a16="http://schemas.microsoft.com/office/drawing/2014/main" id="{191B2325-A3D6-47A6-B0D9-249F43245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45838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029D49-3C35-258C-03A2-7B1CD2D5066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5963C0-CFC7-4CB6-95B1-FD1F564C0E32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9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weep k1 3x.wav" descr="sweep k1 3x.wav">
            <a:hlinkClick r:id="" action="ppaction://media"/>
            <a:extLst>
              <a:ext uri="{FF2B5EF4-FFF2-40B4-BE49-F238E27FC236}">
                <a16:creationId xmlns:a16="http://schemas.microsoft.com/office/drawing/2014/main" id="{53EB3FCD-44B3-D738-73B1-CEB49A776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3BB533-4A93-4621-B5D4-C14AF28DAC7A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09CC26-51EC-40B4-F3E9-A52A408482D7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8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15</Words>
  <Application>Microsoft Office PowerPoint</Application>
  <PresentationFormat>Widescreen</PresentationFormat>
  <Paragraphs>11</Paragraphs>
  <Slides>16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Kanwal</cp:lastModifiedBy>
  <cp:revision>18</cp:revision>
  <dcterms:created xsi:type="dcterms:W3CDTF">2022-07-08T15:21:05Z</dcterms:created>
  <dcterms:modified xsi:type="dcterms:W3CDTF">2022-08-02T13:04:40Z</dcterms:modified>
</cp:coreProperties>
</file>